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858000" cy="994568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CC"/>
    <a:srgbClr val="FFF000"/>
    <a:srgbClr val="906E30"/>
    <a:srgbClr val="A4723A"/>
    <a:srgbClr val="664724"/>
    <a:srgbClr val="645226"/>
    <a:srgbClr val="640000"/>
    <a:srgbClr val="3E0000"/>
    <a:srgbClr val="FFC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1452" y="-135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幸三 松本" userId="6ad4463c5ce347f6" providerId="LiveId" clId="{D9453A19-92A8-4AB8-B6D2-386E8F0226E0}"/>
    <pc:docChg chg="custSel modSld modNotesMaster">
      <pc:chgData name="幸三 松本" userId="6ad4463c5ce347f6" providerId="LiveId" clId="{D9453A19-92A8-4AB8-B6D2-386E8F0226E0}" dt="2024-10-16T02:03:14.167" v="670" actId="20577"/>
      <pc:docMkLst>
        <pc:docMk/>
      </pc:docMkLst>
      <pc:sldChg chg="addSp delSp modSp mod">
        <pc:chgData name="幸三 松本" userId="6ad4463c5ce347f6" providerId="LiveId" clId="{D9453A19-92A8-4AB8-B6D2-386E8F0226E0}" dt="2024-10-16T02:03:14.167" v="670" actId="20577"/>
        <pc:sldMkLst>
          <pc:docMk/>
          <pc:sldMk cId="779290052" sldId="261"/>
        </pc:sldMkLst>
        <pc:spChg chg="mod">
          <ac:chgData name="幸三 松本" userId="6ad4463c5ce347f6" providerId="LiveId" clId="{D9453A19-92A8-4AB8-B6D2-386E8F0226E0}" dt="2024-10-08T04:30:19.230" v="14" actId="20577"/>
          <ac:spMkLst>
            <pc:docMk/>
            <pc:sldMk cId="779290052" sldId="261"/>
            <ac:spMk id="6" creationId="{00000000-0000-0000-0000-000000000000}"/>
          </ac:spMkLst>
        </pc:spChg>
        <pc:spChg chg="mod">
          <ac:chgData name="幸三 松本" userId="6ad4463c5ce347f6" providerId="LiveId" clId="{D9453A19-92A8-4AB8-B6D2-386E8F0226E0}" dt="2024-10-08T05:56:28.849" v="360" actId="20577"/>
          <ac:spMkLst>
            <pc:docMk/>
            <pc:sldMk cId="779290052" sldId="261"/>
            <ac:spMk id="9" creationId="{00000000-0000-0000-0000-000000000000}"/>
          </ac:spMkLst>
        </pc:spChg>
        <pc:spChg chg="mod">
          <ac:chgData name="幸三 松本" userId="6ad4463c5ce347f6" providerId="LiveId" clId="{D9453A19-92A8-4AB8-B6D2-386E8F0226E0}" dt="2024-10-08T05:56:31.629" v="363" actId="20577"/>
          <ac:spMkLst>
            <pc:docMk/>
            <pc:sldMk cId="779290052" sldId="261"/>
            <ac:spMk id="12" creationId="{00000000-0000-0000-0000-000000000000}"/>
          </ac:spMkLst>
        </pc:spChg>
        <pc:spChg chg="del">
          <ac:chgData name="幸三 松本" userId="6ad4463c5ce347f6" providerId="LiveId" clId="{D9453A19-92A8-4AB8-B6D2-386E8F0226E0}" dt="2024-10-10T23:55:24.665" v="555" actId="478"/>
          <ac:spMkLst>
            <pc:docMk/>
            <pc:sldMk cId="779290052" sldId="261"/>
            <ac:spMk id="13" creationId="{451A7626-3B26-9E11-5D8F-0CBB6E3E691C}"/>
          </ac:spMkLst>
        </pc:spChg>
        <pc:spChg chg="del">
          <ac:chgData name="幸三 松本" userId="6ad4463c5ce347f6" providerId="LiveId" clId="{D9453A19-92A8-4AB8-B6D2-386E8F0226E0}" dt="2024-10-08T06:24:59.487" v="504" actId="478"/>
          <ac:spMkLst>
            <pc:docMk/>
            <pc:sldMk cId="779290052" sldId="261"/>
            <ac:spMk id="14" creationId="{0C4238F0-AB04-5075-20A9-29F4F4AFB9EF}"/>
          </ac:spMkLst>
        </pc:spChg>
        <pc:spChg chg="mod">
          <ac:chgData name="幸三 松本" userId="6ad4463c5ce347f6" providerId="LiveId" clId="{D9453A19-92A8-4AB8-B6D2-386E8F0226E0}" dt="2024-10-11T00:08:36.726" v="573" actId="1076"/>
          <ac:spMkLst>
            <pc:docMk/>
            <pc:sldMk cId="779290052" sldId="261"/>
            <ac:spMk id="18" creationId="{D0C0D23A-6AC1-7EBE-9961-5AA042BBFFF0}"/>
          </ac:spMkLst>
        </pc:spChg>
        <pc:spChg chg="mod">
          <ac:chgData name="幸三 松本" userId="6ad4463c5ce347f6" providerId="LiveId" clId="{D9453A19-92A8-4AB8-B6D2-386E8F0226E0}" dt="2024-10-11T00:14:28.260" v="606" actId="14100"/>
          <ac:spMkLst>
            <pc:docMk/>
            <pc:sldMk cId="779290052" sldId="261"/>
            <ac:spMk id="19" creationId="{4AF05977-8894-5399-CAF3-89650E060363}"/>
          </ac:spMkLst>
        </pc:spChg>
        <pc:spChg chg="mod">
          <ac:chgData name="幸三 松本" userId="6ad4463c5ce347f6" providerId="LiveId" clId="{D9453A19-92A8-4AB8-B6D2-386E8F0226E0}" dt="2024-10-08T04:41:01.645" v="353" actId="20577"/>
          <ac:spMkLst>
            <pc:docMk/>
            <pc:sldMk cId="779290052" sldId="261"/>
            <ac:spMk id="20" creationId="{A4C5C550-A60D-0448-2CD4-4CE88991ED1F}"/>
          </ac:spMkLst>
        </pc:spChg>
        <pc:spChg chg="mod">
          <ac:chgData name="幸三 松本" userId="6ad4463c5ce347f6" providerId="LiveId" clId="{D9453A19-92A8-4AB8-B6D2-386E8F0226E0}" dt="2024-10-16T02:03:14.167" v="670" actId="20577"/>
          <ac:spMkLst>
            <pc:docMk/>
            <pc:sldMk cId="779290052" sldId="261"/>
            <ac:spMk id="23" creationId="{0920834F-9F7E-F7AD-FB84-62648D9663E1}"/>
          </ac:spMkLst>
        </pc:spChg>
        <pc:spChg chg="mod">
          <ac:chgData name="幸三 松本" userId="6ad4463c5ce347f6" providerId="LiveId" clId="{D9453A19-92A8-4AB8-B6D2-386E8F0226E0}" dt="2024-10-11T00:10:18.714" v="602" actId="20577"/>
          <ac:spMkLst>
            <pc:docMk/>
            <pc:sldMk cId="779290052" sldId="261"/>
            <ac:spMk id="26" creationId="{00000000-0000-0000-0000-000000000000}"/>
          </ac:spMkLst>
        </pc:spChg>
        <pc:spChg chg="mod">
          <ac:chgData name="幸三 松本" userId="6ad4463c5ce347f6" providerId="LiveId" clId="{D9453A19-92A8-4AB8-B6D2-386E8F0226E0}" dt="2024-10-08T04:34:01.991" v="199" actId="20577"/>
          <ac:spMkLst>
            <pc:docMk/>
            <pc:sldMk cId="779290052" sldId="261"/>
            <ac:spMk id="30" creationId="{00000000-0000-0000-0000-000000000000}"/>
          </ac:spMkLst>
        </pc:spChg>
        <pc:spChg chg="mod">
          <ac:chgData name="幸三 松本" userId="6ad4463c5ce347f6" providerId="LiveId" clId="{D9453A19-92A8-4AB8-B6D2-386E8F0226E0}" dt="2024-10-08T06:01:33.372" v="501" actId="1076"/>
          <ac:spMkLst>
            <pc:docMk/>
            <pc:sldMk cId="779290052" sldId="261"/>
            <ac:spMk id="33" creationId="{00000000-0000-0000-0000-000000000000}"/>
          </ac:spMkLst>
        </pc:spChg>
        <pc:spChg chg="mod">
          <ac:chgData name="幸三 松本" userId="6ad4463c5ce347f6" providerId="LiveId" clId="{D9453A19-92A8-4AB8-B6D2-386E8F0226E0}" dt="2024-10-08T06:01:25.517" v="500" actId="1076"/>
          <ac:spMkLst>
            <pc:docMk/>
            <pc:sldMk cId="779290052" sldId="261"/>
            <ac:spMk id="36" creationId="{00000000-0000-0000-0000-000000000000}"/>
          </ac:spMkLst>
        </pc:spChg>
        <pc:spChg chg="mod">
          <ac:chgData name="幸三 松本" userId="6ad4463c5ce347f6" providerId="LiveId" clId="{D9453A19-92A8-4AB8-B6D2-386E8F0226E0}" dt="2024-10-11T00:06:39.608" v="561" actId="2711"/>
          <ac:spMkLst>
            <pc:docMk/>
            <pc:sldMk cId="779290052" sldId="261"/>
            <ac:spMk id="37" creationId="{53F42DD0-84E0-60E8-BDD0-2ADD151BE73D}"/>
          </ac:spMkLst>
        </pc:spChg>
        <pc:spChg chg="mod">
          <ac:chgData name="幸三 松本" userId="6ad4463c5ce347f6" providerId="LiveId" clId="{D9453A19-92A8-4AB8-B6D2-386E8F0226E0}" dt="2024-10-10T23:54:58.918" v="551" actId="20577"/>
          <ac:spMkLst>
            <pc:docMk/>
            <pc:sldMk cId="779290052" sldId="261"/>
            <ac:spMk id="38" creationId="{5B69F405-26BB-4A74-6712-3441656073E7}"/>
          </ac:spMkLst>
        </pc:spChg>
        <pc:spChg chg="mod">
          <ac:chgData name="幸三 松本" userId="6ad4463c5ce347f6" providerId="LiveId" clId="{D9453A19-92A8-4AB8-B6D2-386E8F0226E0}" dt="2024-10-11T00:07:45.472" v="569" actId="20577"/>
          <ac:spMkLst>
            <pc:docMk/>
            <pc:sldMk cId="779290052" sldId="261"/>
            <ac:spMk id="49" creationId="{E40C9ABA-2A8F-C16F-2CFB-2C67F734C7B1}"/>
          </ac:spMkLst>
        </pc:spChg>
        <pc:spChg chg="mod">
          <ac:chgData name="幸三 松本" userId="6ad4463c5ce347f6" providerId="LiveId" clId="{D9453A19-92A8-4AB8-B6D2-386E8F0226E0}" dt="2024-10-08T05:58:00.744" v="403" actId="20577"/>
          <ac:spMkLst>
            <pc:docMk/>
            <pc:sldMk cId="779290052" sldId="261"/>
            <ac:spMk id="51" creationId="{BD24C430-2EFE-5FC5-E9B4-343B00403B2F}"/>
          </ac:spMkLst>
        </pc:spChg>
        <pc:picChg chg="add mod">
          <ac:chgData name="幸三 松本" userId="6ad4463c5ce347f6" providerId="LiveId" clId="{D9453A19-92A8-4AB8-B6D2-386E8F0226E0}" dt="2024-10-11T00:13:54.833" v="604" actId="14100"/>
          <ac:picMkLst>
            <pc:docMk/>
            <pc:sldMk cId="779290052" sldId="261"/>
            <ac:picMk id="2" creationId="{39207E82-6562-5FEA-A357-7271A92FCCCD}"/>
          </ac:picMkLst>
        </pc:picChg>
        <pc:picChg chg="add mod">
          <ac:chgData name="幸三 松本" userId="6ad4463c5ce347f6" providerId="LiveId" clId="{D9453A19-92A8-4AB8-B6D2-386E8F0226E0}" dt="2024-10-10T23:55:48.433" v="560" actId="1076"/>
          <ac:picMkLst>
            <pc:docMk/>
            <pc:sldMk cId="779290052" sldId="261"/>
            <ac:picMk id="11" creationId="{94CB82B8-2BAC-9717-B536-5E84279BD95F}"/>
          </ac:picMkLst>
        </pc:picChg>
        <pc:picChg chg="mod">
          <ac:chgData name="幸三 松本" userId="6ad4463c5ce347f6" providerId="LiveId" clId="{D9453A19-92A8-4AB8-B6D2-386E8F0226E0}" dt="2024-10-16T02:02:58.831" v="667" actId="14100"/>
          <ac:picMkLst>
            <pc:docMk/>
            <pc:sldMk cId="779290052" sldId="261"/>
            <ac:picMk id="4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1799" cy="499012"/>
          </a:xfrm>
          <a:prstGeom prst="rect">
            <a:avLst/>
          </a:prstGeom>
        </p:spPr>
        <p:txBody>
          <a:bodyPr vert="horz" lIns="91876" tIns="45939" rIns="91876" bIns="45939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6" y="0"/>
            <a:ext cx="2971799" cy="499012"/>
          </a:xfrm>
          <a:prstGeom prst="rect">
            <a:avLst/>
          </a:prstGeom>
        </p:spPr>
        <p:txBody>
          <a:bodyPr vert="horz" lIns="91876" tIns="45939" rIns="91876" bIns="45939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2025" y="1241425"/>
            <a:ext cx="2393950" cy="335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6" tIns="45939" rIns="91876" bIns="4593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1" y="4786364"/>
            <a:ext cx="5486400" cy="3916115"/>
          </a:xfrm>
          <a:prstGeom prst="rect">
            <a:avLst/>
          </a:prstGeom>
        </p:spPr>
        <p:txBody>
          <a:bodyPr vert="horz" lIns="91876" tIns="45939" rIns="91876" bIns="4593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6680"/>
            <a:ext cx="2971799" cy="499011"/>
          </a:xfrm>
          <a:prstGeom prst="rect">
            <a:avLst/>
          </a:prstGeom>
        </p:spPr>
        <p:txBody>
          <a:bodyPr vert="horz" lIns="91876" tIns="45939" rIns="91876" bIns="45939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6" y="9446680"/>
            <a:ext cx="2971799" cy="499011"/>
          </a:xfrm>
          <a:prstGeom prst="rect">
            <a:avLst/>
          </a:prstGeom>
        </p:spPr>
        <p:txBody>
          <a:bodyPr vert="horz" lIns="91876" tIns="45939" rIns="91876" bIns="45939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fr/bloc-notes-m%C3%A9mo-crayon-%C3%A9crit-note-117597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cid:ii_m1zt6i9s0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対角を丸める 6">
            <a:extLst>
              <a:ext uri="{FF2B5EF4-FFF2-40B4-BE49-F238E27FC236}">
                <a16:creationId xmlns:a16="http://schemas.microsoft.com/office/drawing/2014/main" id="{A6BA343E-618D-9FF2-DC1D-32A445452D27}"/>
              </a:ext>
            </a:extLst>
          </p:cNvPr>
          <p:cNvSpPr/>
          <p:nvPr/>
        </p:nvSpPr>
        <p:spPr>
          <a:xfrm>
            <a:off x="139777" y="46069"/>
            <a:ext cx="7410313" cy="2462848"/>
          </a:xfrm>
          <a:prstGeom prst="round2DiagRect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AF05977-8894-5399-CAF3-89650E060363}"/>
              </a:ext>
            </a:extLst>
          </p:cNvPr>
          <p:cNvSpPr txBox="1"/>
          <p:nvPr/>
        </p:nvSpPr>
        <p:spPr>
          <a:xfrm>
            <a:off x="16135" y="2879456"/>
            <a:ext cx="7759439" cy="8078804"/>
          </a:xfrm>
          <a:prstGeom prst="rect">
            <a:avLst/>
          </a:prstGeom>
          <a:gradFill>
            <a:gsLst>
              <a:gs pos="60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74" y="3182169"/>
            <a:ext cx="2771898" cy="1395987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652" y="3165419"/>
            <a:ext cx="4674949" cy="1439329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34" y="1932299"/>
            <a:ext cx="1251351" cy="1248967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517078" y="98262"/>
            <a:ext cx="4379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0080C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</a:t>
            </a:r>
            <a:r>
              <a:rPr lang="en-US" altLang="ja-JP" sz="2400" dirty="0">
                <a:solidFill>
                  <a:srgbClr val="0080C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6</a:t>
            </a:r>
            <a:r>
              <a:rPr lang="ja-JP" altLang="en-US" sz="2400" dirty="0">
                <a:solidFill>
                  <a:srgbClr val="0080C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年度厚生労働省委託事業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42308" y="934263"/>
            <a:ext cx="5452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80C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ＨＡＣＣＰに沿った衛生管理等に関する講習会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74334" y="2119548"/>
            <a:ext cx="10794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rgbClr val="FFF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参加費</a:t>
            </a:r>
            <a:endParaRPr lang="en-US" altLang="ja-JP" sz="1400" dirty="0">
              <a:solidFill>
                <a:srgbClr val="FFF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3200" dirty="0">
                <a:solidFill>
                  <a:srgbClr val="FFF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無料</a:t>
            </a:r>
            <a:endParaRPr lang="en-US" altLang="ja-JP" sz="3200" dirty="0">
              <a:solidFill>
                <a:srgbClr val="FFF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1898" y="3475735"/>
            <a:ext cx="28841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日程：</a:t>
            </a:r>
            <a:r>
              <a:rPr lang="en-US" altLang="ja-JP" sz="2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11</a:t>
            </a:r>
            <a:r>
              <a:rPr lang="ja-JP" altLang="en-US" sz="2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lang="en-US" altLang="ja-JP" sz="2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26</a:t>
            </a:r>
            <a:r>
              <a:rPr lang="ja-JP" altLang="en-US" sz="2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日（火）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43312" y="4083994"/>
            <a:ext cx="27410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14:00</a:t>
            </a:r>
            <a:r>
              <a:rPr lang="ja-JP" altLang="en-US" sz="1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lang="en-US" altLang="ja-JP" sz="1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16:00</a:t>
            </a:r>
            <a:r>
              <a:rPr lang="ja-JP" altLang="en-US" sz="1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</a:t>
            </a:r>
            <a:r>
              <a:rPr lang="ja-JP" altLang="en-US" sz="11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受付</a:t>
            </a:r>
            <a:r>
              <a:rPr lang="en-US" altLang="ja-JP" sz="11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:13:30</a:t>
            </a:r>
            <a:r>
              <a:rPr lang="ja-JP" altLang="en-US" sz="11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endParaRPr lang="ja-JP" altLang="en-US" sz="18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338221" y="3287045"/>
            <a:ext cx="38523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会場：ホテルパールガーデン</a:t>
            </a:r>
            <a:endParaRPr lang="en-US" altLang="ja-JP" sz="2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</a:t>
            </a:r>
            <a:r>
              <a:rPr lang="ja-JP" altLang="en-US" sz="1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高松市福岡町</a:t>
            </a:r>
            <a:r>
              <a:rPr lang="en-US" altLang="ja-JP" sz="1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</a:t>
            </a:r>
            <a:r>
              <a:rPr lang="ja-JP" altLang="en-US" sz="1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－</a:t>
            </a:r>
            <a:r>
              <a:rPr lang="en-US" altLang="ja-JP" sz="1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</a:t>
            </a:r>
            <a:r>
              <a:rPr lang="ja-JP" altLang="en-US" sz="1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－</a:t>
            </a:r>
            <a:r>
              <a:rPr lang="en-US" altLang="ja-JP" sz="1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</a:t>
            </a:r>
            <a:endParaRPr lang="ja-JP" altLang="en-US" sz="18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338221" y="4114772"/>
            <a:ext cx="3349290" cy="305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</a:t>
            </a:r>
            <a:r>
              <a:rPr lang="en-US" altLang="ja-JP" sz="1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Tel  087</a:t>
            </a:r>
            <a:r>
              <a:rPr lang="ja-JP" altLang="en-US" sz="1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－</a:t>
            </a:r>
            <a:r>
              <a:rPr lang="en-US" altLang="ja-JP" sz="1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821-8500</a:t>
            </a:r>
            <a:endParaRPr lang="ja-JP" altLang="en-US" sz="14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BB757A54-C64D-B9B1-445E-4585F3CD3FA9}"/>
              </a:ext>
            </a:extLst>
          </p:cNvPr>
          <p:cNvGrpSpPr/>
          <p:nvPr/>
        </p:nvGrpSpPr>
        <p:grpSpPr>
          <a:xfrm>
            <a:off x="3138867" y="4786980"/>
            <a:ext cx="4480174" cy="3098036"/>
            <a:chOff x="3140879" y="4960374"/>
            <a:chExt cx="4480174" cy="3098036"/>
          </a:xfrm>
        </p:grpSpPr>
        <p:pic>
          <p:nvPicPr>
            <p:cNvPr id="43" name="図 4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0879" y="4960374"/>
              <a:ext cx="4480174" cy="3098036"/>
            </a:xfrm>
            <a:prstGeom prst="rect">
              <a:avLst/>
            </a:prstGeom>
          </p:spPr>
        </p:pic>
        <p:sp>
          <p:nvSpPr>
            <p:cNvPr id="29" name="正方形/長方形 28"/>
            <p:cNvSpPr/>
            <p:nvPr/>
          </p:nvSpPr>
          <p:spPr>
            <a:xfrm>
              <a:off x="3441475" y="5170056"/>
              <a:ext cx="233910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4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食品関係事業者の皆さまへ</a:t>
              </a: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3286058" y="5463458"/>
              <a:ext cx="4266044" cy="19072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最近、香川県内ではカンピロバクターやノロウイルスによる食中毒事故が頻繁に発生しています。そこで、食中毒事故事例の説明と併せ、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HACCP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運用のポイントととなる「振り返り」や導入のメリット等をご紹介するとともに、新たな営業許可制度について、新設許可業種での施設基準の運用等に着目して解説いたします。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HACCP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に沿った衛生管理に取り組み始めた方、すでに取り組んでいるという方も、ステップアップの機会として是非ご参加ください。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lang="ja-JP" altLang="en-US" sz="12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</a:t>
              </a: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3321433" y="7262455"/>
              <a:ext cx="423066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dirty="0">
                  <a:solidFill>
                    <a:schemeClr val="bg2">
                      <a:lumMod val="25000"/>
                    </a:schemeClr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定員：来場</a:t>
              </a:r>
              <a:r>
                <a:rPr lang="en-US" altLang="ja-JP" sz="1400" dirty="0">
                  <a:solidFill>
                    <a:schemeClr val="bg2">
                      <a:lumMod val="25000"/>
                    </a:schemeClr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/100</a:t>
              </a:r>
              <a:r>
                <a:rPr lang="ja-JP" altLang="en-US" sz="1400" dirty="0">
                  <a:solidFill>
                    <a:schemeClr val="bg2">
                      <a:lumMod val="25000"/>
                    </a:schemeClr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名程度</a:t>
              </a:r>
              <a:endParaRPr lang="en-US" altLang="ja-JP" sz="1400" dirty="0">
                <a:solidFill>
                  <a:schemeClr val="bg2">
                    <a:lumMod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r>
                <a:rPr lang="ja-JP" altLang="en-US" sz="1400" dirty="0">
                  <a:solidFill>
                    <a:schemeClr val="bg1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　　</a:t>
              </a:r>
              <a:r>
                <a:rPr lang="ja-JP" altLang="en-US" sz="1200" dirty="0">
                  <a:solidFill>
                    <a:schemeClr val="tx2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＊後日アーカイブ配信を予定しています。</a:t>
              </a:r>
              <a:endParaRPr lang="en-US" altLang="ja-JP" sz="1200" dirty="0">
                <a:solidFill>
                  <a:schemeClr val="tx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</p:grpSp>
      <p:sp>
        <p:nvSpPr>
          <p:cNvPr id="33" name="正方形/長方形 32"/>
          <p:cNvSpPr/>
          <p:nvPr/>
        </p:nvSpPr>
        <p:spPr>
          <a:xfrm>
            <a:off x="271810" y="8161968"/>
            <a:ext cx="32256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solidFill>
                  <a:schemeClr val="tx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お申込み・お問い合わせ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926859" y="8764930"/>
            <a:ext cx="230804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solidFill>
                  <a:srgbClr val="44546A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TEL</a:t>
            </a:r>
            <a:r>
              <a:rPr lang="ja-JP" altLang="en-US" sz="1100" dirty="0">
                <a:solidFill>
                  <a:srgbClr val="44546A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０８７－８３１－１３８８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 </a:t>
            </a:r>
            <a:r>
              <a:rPr lang="ja-JP" altLang="en-US" sz="900" dirty="0">
                <a:solidFill>
                  <a:schemeClr val="bg2">
                    <a:lumMod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606BE1E-9937-B555-9CC8-85694537FA08}"/>
              </a:ext>
            </a:extLst>
          </p:cNvPr>
          <p:cNvSpPr/>
          <p:nvPr/>
        </p:nvSpPr>
        <p:spPr>
          <a:xfrm>
            <a:off x="1214062" y="591638"/>
            <a:ext cx="33917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8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食品衛生法改正事項実態把握等事業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4C5C550-A60D-0448-2CD4-4CE88991ED1F}"/>
              </a:ext>
            </a:extLst>
          </p:cNvPr>
          <p:cNvSpPr/>
          <p:nvPr/>
        </p:nvSpPr>
        <p:spPr>
          <a:xfrm>
            <a:off x="191898" y="10258839"/>
            <a:ext cx="3277928" cy="461665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主催：公益社団法人日本食品衛生協会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共催：公益</a:t>
            </a:r>
            <a:r>
              <a:rPr lang="zh-TW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社団法人</a:t>
            </a:r>
            <a:r>
              <a:rPr lang="ja-JP" altLang="en-US" sz="1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香川県</a:t>
            </a:r>
            <a:r>
              <a:rPr lang="zh-TW" altLang="en-US" sz="1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</a:t>
            </a:r>
            <a:r>
              <a:rPr lang="zh-TW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衛生協会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F086471F-CBD2-97EA-EC42-90E9E559B2F1}"/>
              </a:ext>
            </a:extLst>
          </p:cNvPr>
          <p:cNvGrpSpPr/>
          <p:nvPr/>
        </p:nvGrpSpPr>
        <p:grpSpPr>
          <a:xfrm>
            <a:off x="118158" y="4792954"/>
            <a:ext cx="2991352" cy="3405691"/>
            <a:chOff x="129102" y="4963838"/>
            <a:chExt cx="2991352" cy="3405691"/>
          </a:xfrm>
        </p:grpSpPr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102" y="4963838"/>
              <a:ext cx="2939188" cy="3217591"/>
            </a:xfrm>
            <a:prstGeom prst="rect">
              <a:avLst/>
            </a:prstGeom>
          </p:spPr>
        </p:pic>
        <p:sp>
          <p:nvSpPr>
            <p:cNvPr id="17" name="正方形/長方形 16"/>
            <p:cNvSpPr/>
            <p:nvPr/>
          </p:nvSpPr>
          <p:spPr>
            <a:xfrm>
              <a:off x="402851" y="5123890"/>
              <a:ext cx="1492716" cy="3539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7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内容（予定）</a:t>
              </a: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309670" y="5661617"/>
              <a:ext cx="2810784" cy="18928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8900" indent="-88900"/>
              <a:r>
                <a:rPr lang="ja-JP" altLang="en-US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◆</a:t>
              </a:r>
              <a:r>
                <a:rPr lang="en-US" altLang="ja-JP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HACCP</a:t>
              </a:r>
              <a:r>
                <a:rPr lang="ja-JP" altLang="en-US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に沿った衛生管理と普及 </a:t>
              </a:r>
              <a:endParaRPr lang="en-US" altLang="ja-JP" sz="1300" dirty="0">
                <a:solidFill>
                  <a:srgbClr val="0080C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marL="88900" indent="-88900"/>
              <a:r>
                <a:rPr lang="en-US" altLang="ja-JP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 </a:t>
              </a:r>
              <a:r>
                <a:rPr lang="ja-JP" altLang="en-US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  への取組みについて</a:t>
              </a:r>
              <a:endParaRPr lang="en-US" altLang="ja-JP" sz="1300" dirty="0">
                <a:solidFill>
                  <a:srgbClr val="0080C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marL="180975" indent="-95250"/>
              <a:r>
                <a:rPr lang="ja-JP" altLang="en-US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・最近の食中毒事故事例</a:t>
              </a:r>
              <a:endParaRPr lang="en-US" altLang="ja-JP" sz="1300" dirty="0">
                <a:solidFill>
                  <a:srgbClr val="0080C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marL="180975" indent="-95250"/>
              <a:r>
                <a:rPr lang="ja-JP" altLang="en-US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・</a:t>
              </a:r>
              <a:r>
                <a:rPr lang="en-US" altLang="ja-JP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HACCP</a:t>
              </a:r>
              <a:r>
                <a:rPr lang="ja-JP" altLang="en-US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に沿った衛生管理の実施</a:t>
              </a:r>
              <a:endParaRPr lang="en-US" altLang="ja-JP" sz="1300" dirty="0">
                <a:solidFill>
                  <a:srgbClr val="0080C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marL="180975" indent="-95250"/>
              <a:r>
                <a:rPr lang="ja-JP" altLang="en-US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  のポイント</a:t>
              </a:r>
              <a:endParaRPr lang="en-US" altLang="ja-JP" sz="1300" dirty="0">
                <a:solidFill>
                  <a:srgbClr val="0080C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marL="180975" indent="-95250"/>
              <a:r>
                <a:rPr lang="ja-JP" altLang="en-US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・</a:t>
              </a:r>
              <a:r>
                <a:rPr lang="en-US" altLang="ja-JP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HACCP</a:t>
              </a:r>
              <a:r>
                <a:rPr lang="ja-JP" altLang="en-US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の活用のメリット</a:t>
              </a:r>
              <a:endParaRPr lang="en-US" altLang="ja-JP" sz="1300" dirty="0">
                <a:solidFill>
                  <a:srgbClr val="0080C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marL="88900" indent="-88900"/>
              <a:r>
                <a:rPr lang="ja-JP" altLang="en-US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◆営業許可制度と新設業種の施設 </a:t>
              </a:r>
              <a:endParaRPr lang="en-US" altLang="ja-JP" sz="1300" dirty="0">
                <a:solidFill>
                  <a:srgbClr val="0080C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marL="88900" indent="-88900"/>
              <a:r>
                <a:rPr lang="en-US" altLang="ja-JP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  </a:t>
              </a:r>
              <a:r>
                <a:rPr lang="ja-JP" altLang="en-US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 基準の運用状況について</a:t>
              </a:r>
            </a:p>
            <a:p>
              <a:endParaRPr lang="ja-JP" altLang="en-US" sz="1300" dirty="0">
                <a:solidFill>
                  <a:srgbClr val="0080C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0920834F-9F7E-F7AD-FB84-62648D9663E1}"/>
                </a:ext>
              </a:extLst>
            </p:cNvPr>
            <p:cNvSpPr/>
            <p:nvPr/>
          </p:nvSpPr>
          <p:spPr>
            <a:xfrm>
              <a:off x="323605" y="7338478"/>
              <a:ext cx="2562209" cy="10310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dirty="0">
                  <a:solidFill>
                    <a:schemeClr val="tx2">
                      <a:lumMod val="75000"/>
                    </a:schemeClr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【</a:t>
              </a:r>
              <a:r>
                <a:rPr lang="ja-JP" altLang="en-US" sz="1200" dirty="0">
                  <a:solidFill>
                    <a:schemeClr val="tx2">
                      <a:lumMod val="75000"/>
                    </a:schemeClr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講師（予定）</a:t>
              </a:r>
              <a:r>
                <a:rPr lang="en-US" altLang="ja-JP" sz="1200" dirty="0">
                  <a:solidFill>
                    <a:schemeClr val="tx2">
                      <a:lumMod val="75000"/>
                    </a:schemeClr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】</a:t>
              </a:r>
            </a:p>
            <a:p>
              <a:r>
                <a:rPr lang="ja-JP" altLang="en-US" sz="1200" dirty="0">
                  <a:solidFill>
                    <a:schemeClr val="tx2">
                      <a:lumMod val="75000"/>
                    </a:schemeClr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　　香川県生活衛生課</a:t>
              </a:r>
              <a:endParaRPr lang="en-US" altLang="ja-JP" sz="1200" dirty="0">
                <a:solidFill>
                  <a:schemeClr val="tx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r>
                <a:rPr lang="ja-JP" altLang="en-US" sz="1200" dirty="0">
                  <a:solidFill>
                    <a:schemeClr val="tx2">
                      <a:lumMod val="75000"/>
                    </a:schemeClr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　　高松市保健所</a:t>
              </a:r>
              <a:endParaRPr lang="en-US" altLang="ja-JP" sz="1200" dirty="0">
                <a:solidFill>
                  <a:schemeClr val="tx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r>
                <a:rPr lang="ja-JP" altLang="en-US" sz="1200" dirty="0">
                  <a:solidFill>
                    <a:schemeClr val="tx2">
                      <a:lumMod val="75000"/>
                    </a:schemeClr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　　（公社）日本食品衛生協会</a:t>
              </a:r>
              <a:endParaRPr lang="en-US" altLang="ja-JP" sz="1200" dirty="0">
                <a:solidFill>
                  <a:schemeClr val="tx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r>
                <a:rPr lang="ja-JP" altLang="en-US" sz="1300" dirty="0">
                  <a:solidFill>
                    <a:schemeClr val="tx2">
                      <a:lumMod val="75000"/>
                    </a:schemeClr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　</a:t>
              </a:r>
              <a:r>
                <a:rPr lang="ja-JP" altLang="en-US" sz="1300" dirty="0">
                  <a:solidFill>
                    <a:srgbClr val="008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　　</a:t>
              </a:r>
            </a:p>
          </p:txBody>
        </p:sp>
      </p:grpSp>
      <p:pic>
        <p:nvPicPr>
          <p:cNvPr id="25" name="図 24">
            <a:extLst>
              <a:ext uri="{FF2B5EF4-FFF2-40B4-BE49-F238E27FC236}">
                <a16:creationId xmlns:a16="http://schemas.microsoft.com/office/drawing/2014/main" id="{E23FA29D-8D3F-FD10-EF24-B55C8B80C23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5458556" y="1662059"/>
            <a:ext cx="769595" cy="819687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E40C9ABA-2A8F-C16F-2CFB-2C67F734C7B1}"/>
              </a:ext>
            </a:extLst>
          </p:cNvPr>
          <p:cNvSpPr/>
          <p:nvPr/>
        </p:nvSpPr>
        <p:spPr>
          <a:xfrm>
            <a:off x="447328" y="8452379"/>
            <a:ext cx="40513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solidFill>
                  <a:schemeClr val="tx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公益</a:t>
            </a:r>
            <a:r>
              <a:rPr lang="zh-TW" altLang="en-US" sz="1600" dirty="0">
                <a:solidFill>
                  <a:schemeClr val="tx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社団法人</a:t>
            </a:r>
            <a:r>
              <a:rPr lang="ja-JP" altLang="en-US" sz="1600" dirty="0">
                <a:solidFill>
                  <a:schemeClr val="tx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香川県</a:t>
            </a:r>
            <a:r>
              <a:rPr lang="zh-TW" altLang="en-US" sz="1600" dirty="0">
                <a:solidFill>
                  <a:schemeClr val="tx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食品衛生協会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BD24C430-2EFE-5FC5-E9B4-343B00403B2F}"/>
              </a:ext>
            </a:extLst>
          </p:cNvPr>
          <p:cNvSpPr/>
          <p:nvPr/>
        </p:nvSpPr>
        <p:spPr>
          <a:xfrm>
            <a:off x="34432" y="9144282"/>
            <a:ext cx="4051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accent1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お申込みはこちらから：</a:t>
            </a:r>
            <a:endParaRPr lang="en-US" altLang="ja-JP" sz="1800" dirty="0">
              <a:solidFill>
                <a:schemeClr val="accent1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en-US" altLang="ja-JP" sz="1800" dirty="0">
                <a:solidFill>
                  <a:schemeClr val="accent1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  https//www.k-shokuei.jp</a:t>
            </a:r>
            <a:endParaRPr lang="en-US" altLang="ja-JP" sz="18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B48D6BAB-EF48-264B-64F6-AC27EDDBC0B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44" y="161152"/>
            <a:ext cx="1123082" cy="1755199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0C0D23A-6AC1-7EBE-9961-5AA042BBFFF0}"/>
              </a:ext>
            </a:extLst>
          </p:cNvPr>
          <p:cNvSpPr txBox="1"/>
          <p:nvPr/>
        </p:nvSpPr>
        <p:spPr>
          <a:xfrm>
            <a:off x="2240047" y="2617846"/>
            <a:ext cx="5245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当日ご参加いただけない場合は、後日配信するアーカイブ動画もご利用ください。</a:t>
            </a: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53F42DD0-84E0-60E8-BDD0-2ADD151BE73D}"/>
              </a:ext>
            </a:extLst>
          </p:cNvPr>
          <p:cNvSpPr/>
          <p:nvPr/>
        </p:nvSpPr>
        <p:spPr>
          <a:xfrm>
            <a:off x="2158642" y="2041724"/>
            <a:ext cx="3505558" cy="4307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ysClr val="windowText" lastClr="0000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公益社団法人香川県食品衛生協会</a:t>
            </a:r>
            <a:endParaRPr kumimoji="1" lang="ja-JP" altLang="en-US" sz="1400" dirty="0">
              <a:solidFill>
                <a:sysClr val="windowText" lastClr="00000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5B69F405-26BB-4A74-6712-3441656073E7}"/>
              </a:ext>
            </a:extLst>
          </p:cNvPr>
          <p:cNvSpPr/>
          <p:nvPr/>
        </p:nvSpPr>
        <p:spPr>
          <a:xfrm>
            <a:off x="178483" y="9751501"/>
            <a:ext cx="42306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申込〆切：令和</a:t>
            </a:r>
            <a:r>
              <a:rPr lang="en-US" altLang="ja-JP" sz="1400" dirty="0">
                <a:solidFill>
                  <a:schemeClr val="bg2">
                    <a:lumMod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6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</a:t>
            </a:r>
            <a:r>
              <a:rPr lang="en-US" altLang="ja-JP" sz="1400" dirty="0">
                <a:solidFill>
                  <a:schemeClr val="bg2">
                    <a:lumMod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11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lang="en-US" altLang="ja-JP" sz="1400" dirty="0">
                <a:solidFill>
                  <a:schemeClr val="bg2">
                    <a:lumMod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15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  <a:r>
              <a:rPr lang="en-US" altLang="ja-JP" sz="1400" dirty="0">
                <a:solidFill>
                  <a:schemeClr val="bg2">
                    <a:lumMod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((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金</a:t>
            </a:r>
            <a:r>
              <a:rPr lang="en-US" altLang="ja-JP" sz="1400" dirty="0">
                <a:solidFill>
                  <a:schemeClr val="bg2">
                    <a:lumMod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39207E82-6562-5FEA-A357-7271A92FCCCD}"/>
              </a:ext>
            </a:extLst>
          </p:cNvPr>
          <p:cNvPicPr>
            <a:picLocks noChangeAspect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046" y="9126911"/>
            <a:ext cx="998022" cy="932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4CB82B8-2BAC-9717-B536-5E84279BD95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426777" y="8075353"/>
            <a:ext cx="3103884" cy="269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346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HGS創英角ｺﾞｼｯｸUB</vt:lpstr>
      <vt:lpstr>HG丸ｺﾞｼｯｸM-PRO</vt:lpstr>
      <vt:lpstr>Meiryo UI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幸三 松本</cp:lastModifiedBy>
  <cp:revision>37</cp:revision>
  <cp:lastPrinted>2024-10-08T04:37:17Z</cp:lastPrinted>
  <dcterms:created xsi:type="dcterms:W3CDTF">2013-08-07T01:16:52Z</dcterms:created>
  <dcterms:modified xsi:type="dcterms:W3CDTF">2024-10-16T02:03:41Z</dcterms:modified>
</cp:coreProperties>
</file>